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262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4286248"/>
          </a:xfrm>
        </p:spPr>
        <p:txBody>
          <a:bodyPr>
            <a:normAutofit fontScale="90000"/>
          </a:bodyPr>
          <a:lstStyle/>
          <a:p>
            <a:r>
              <a:rPr lang="uk-UA" sz="4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Людина живе без </a:t>
            </a:r>
            <a:r>
              <a:rPr lang="uk-UA" sz="4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подиху </a:t>
            </a: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cs typeface="Aharoni" pitchFamily="2" charset="-79"/>
              </a:rPr>
              <a:t/>
            </a:r>
            <a:b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cs typeface="Aharoni" pitchFamily="2" charset="-79"/>
              </a:rPr>
            </a:br>
            <a:r>
              <a:rPr lang="uk-UA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cs typeface="MV Boli" pitchFamily="2" charset="0"/>
              </a:rPr>
              <a:t>3</a:t>
            </a:r>
            <a:r>
              <a:rPr lang="uk-UA" sz="4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cs typeface="MV Boli" pitchFamily="2" charset="0"/>
              </a:rPr>
              <a:t> </a:t>
            </a: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cs typeface="MV Boli" pitchFamily="2" charset="0"/>
              </a:rPr>
              <a:t>хвилини</a:t>
            </a: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haroni" pitchFamily="2" charset="-79"/>
              </a:rPr>
              <a:t>…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/>
            </a:r>
            <a:b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</a:br>
            <a:r>
              <a:rPr lang="uk-UA" sz="73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ЧОМУ МИ?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Допоможіть дихати</a:t>
            </a:r>
            <a:r>
              <a:rPr lang="uk-UA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br>
              <a:rPr lang="uk-UA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60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uk-UA" sz="60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всі хочемо </a:t>
            </a:r>
            <a:r>
              <a:rPr lang="uk-UA" sz="60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жити!</a:t>
            </a:r>
            <a:endParaRPr lang="uk-UA" sz="4800" b="1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9276"/>
          <a:stretch>
            <a:fillRect/>
          </a:stretch>
        </p:blipFill>
        <p:spPr>
          <a:xfrm>
            <a:off x="928670" y="4357686"/>
            <a:ext cx="5000660" cy="4786314"/>
          </a:xfrm>
        </p:spPr>
      </p:pic>
      <p:pic>
        <p:nvPicPr>
          <p:cNvPr id="5" name="Рисунок 4" descr="0_60190_cee76c45_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8" y="4000496"/>
            <a:ext cx="5572164" cy="5429288"/>
          </a:xfrm>
          <a:prstGeom prst="rect">
            <a:avLst/>
          </a:prstGeom>
        </p:spPr>
      </p:pic>
      <p:pic>
        <p:nvPicPr>
          <p:cNvPr id="6" name="Рисунок 5" descr="ЖИТТЯ БЕЗ ПОДИХУ_на просмотр_14.jpg"/>
          <p:cNvPicPr>
            <a:picLocks noChangeAspect="1"/>
          </p:cNvPicPr>
          <p:nvPr/>
        </p:nvPicPr>
        <p:blipFill>
          <a:blip r:embed="rId4" cstate="print"/>
          <a:srcRect l="3542" t="12358" r="2019" b="14399"/>
          <a:stretch>
            <a:fillRect/>
          </a:stretch>
        </p:blipFill>
        <p:spPr>
          <a:xfrm rot="19491421">
            <a:off x="-518584" y="6296517"/>
            <a:ext cx="7700871" cy="639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4429124"/>
          </a:xfrm>
        </p:spPr>
        <p:txBody>
          <a:bodyPr>
            <a:normAutofit fontScale="90000"/>
          </a:bodyPr>
          <a:lstStyle/>
          <a:p>
            <a:r>
              <a:rPr lang="uk-UA" sz="6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Легенева гіпертензія: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моє життя й дихання</a:t>
            </a:r>
            <a:b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коштує  </a:t>
            </a: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uk-UA" sz="4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35 000 </a:t>
            </a: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грн. на міс.</a:t>
            </a:r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73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 взяти гроші інваліду?</a:t>
            </a:r>
            <a:endParaRPr lang="uk-UA" sz="6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Легочная-гипертензия-симптомы-и-лечени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32" y="4286248"/>
            <a:ext cx="5072098" cy="4572032"/>
          </a:xfrm>
        </p:spPr>
      </p:pic>
      <p:pic>
        <p:nvPicPr>
          <p:cNvPr id="5" name="Рисунок 4" descr="ЖИТТЯ БЕЗ ПОДИХУ_на просмотр_14.jpg"/>
          <p:cNvPicPr>
            <a:picLocks noChangeAspect="1"/>
          </p:cNvPicPr>
          <p:nvPr/>
        </p:nvPicPr>
        <p:blipFill>
          <a:blip r:embed="rId3" cstate="print"/>
          <a:srcRect l="3542" t="12358" r="2019" b="14399"/>
          <a:stretch>
            <a:fillRect/>
          </a:stretch>
        </p:blipFill>
        <p:spPr>
          <a:xfrm>
            <a:off x="-1" y="8358215"/>
            <a:ext cx="6858001" cy="785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4857752"/>
          </a:xfrm>
        </p:spPr>
        <p:txBody>
          <a:bodyPr>
            <a:normAutofit fontScale="90000"/>
          </a:bodyPr>
          <a:lstStyle/>
          <a:p>
            <a:r>
              <a:rPr lang="uk-UA" sz="6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Легенева гіпертензія</a:t>
            </a:r>
            <a:r>
              <a:rPr lang="uk-UA" sz="6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4800" dirty="0" smtClean="0"/>
              <a:t>–</a:t>
            </a:r>
            <a:br>
              <a:rPr lang="uk-UA" sz="4800" dirty="0" smtClean="0"/>
            </a:br>
            <a:r>
              <a:rPr lang="uk-U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uk-UA" sz="4800" dirty="0" smtClean="0"/>
              <a:t> </a:t>
            </a:r>
            <a:r>
              <a:rPr lang="uk-U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 дихання у </a:t>
            </a:r>
            <a:r>
              <a:rPr lang="uk-U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пакеті</a:t>
            </a:r>
            <a:r>
              <a:rPr lang="uk-UA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br>
              <a:rPr lang="uk-UA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 зможете так жити?</a:t>
            </a:r>
            <a:r>
              <a:rPr lang="uk-UA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72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Мовчати=</a:t>
            </a:r>
            <a:r>
              <a:rPr lang="uk-UA" sz="72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вмирати</a:t>
            </a:r>
            <a:r>
              <a:rPr lang="uk-UA" sz="7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7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Врятуйте </a:t>
            </a:r>
            <a:r>
              <a:rPr lang="uk-UA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наші життя</a:t>
            </a:r>
            <a:r>
              <a:rPr lang="uk-UA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uk-UA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6124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857720"/>
            <a:ext cx="3571876" cy="4286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kulo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4857720"/>
            <a:ext cx="3429000" cy="4286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ЖИТТЯ БЕЗ ПОДИХУ_на просмотр_14.jpg"/>
          <p:cNvPicPr>
            <a:picLocks noChangeAspect="1"/>
          </p:cNvPicPr>
          <p:nvPr/>
        </p:nvPicPr>
        <p:blipFill>
          <a:blip r:embed="rId4" cstate="print"/>
          <a:srcRect l="3542" t="12358" r="2019" b="14399"/>
          <a:stretch>
            <a:fillRect/>
          </a:stretch>
        </p:blipFill>
        <p:spPr>
          <a:xfrm rot="19491421">
            <a:off x="-448491" y="6426512"/>
            <a:ext cx="7390850" cy="639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80" y="500034"/>
            <a:ext cx="6286520" cy="4714908"/>
          </a:xfrm>
        </p:spPr>
        <p:txBody>
          <a:bodyPr>
            <a:normAutofit fontScale="90000"/>
          </a:bodyPr>
          <a:lstStyle/>
          <a:p>
            <a:r>
              <a:rPr lang="uk-UA" sz="67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вбивайте нас</a:t>
            </a:r>
            <a:r>
              <a:rPr lang="uk-UA" sz="73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/>
            </a:r>
            <a:b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</a:br>
            <a:r>
              <a:rPr lang="uk-UA" sz="4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нема грошей = нема ліків</a:t>
            </a:r>
            <a:br>
              <a:rPr lang="uk-UA" sz="4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Немає реєстру,</a:t>
            </a:r>
            <a:r>
              <a:rPr lang="uk-UA" dirty="0" smtClean="0"/>
              <a:t> </a:t>
            </a:r>
            <a:br>
              <a:rPr lang="uk-UA" dirty="0" smtClean="0"/>
            </a:br>
            <a:r>
              <a:rPr lang="uk-UA" sz="4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немає </a:t>
            </a:r>
            <a:r>
              <a:rPr lang="uk-UA" sz="49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</a:t>
            </a:r>
            <a:r>
              <a:rPr lang="uk-UA" sz="4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програми закупівлі ліків.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5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Але </a:t>
            </a:r>
            <a:r>
              <a:rPr lang="uk-UA" sz="53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МИ ІСНУЄМО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Хворі на легеневу гіпертензію в Україні</a:t>
            </a:r>
            <a:endParaRPr lang="uk-UA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Содержимое 3" descr="lips blu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32" y="5857884"/>
            <a:ext cx="5357850" cy="3286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85794" y="5929322"/>
            <a:ext cx="542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Сині губи-міжнародний 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символ</a:t>
            </a:r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легеневої гіпертензії</a:t>
            </a:r>
            <a:endParaRPr lang="uk-U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94" y="8572528"/>
            <a:ext cx="5429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Європа та весь світ знає це й не відкидає  своїх співвітчизників помирати !</a:t>
            </a:r>
            <a:endParaRPr lang="uk-U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 descr="ЖИТТЯ БЕЗ ПОДИХУ_на просмотр_14.jpg"/>
          <p:cNvPicPr>
            <a:picLocks noChangeAspect="1"/>
          </p:cNvPicPr>
          <p:nvPr/>
        </p:nvPicPr>
        <p:blipFill>
          <a:blip r:embed="rId3" cstate="print"/>
          <a:srcRect l="3542" t="12358" r="2019" b="14399"/>
          <a:stretch>
            <a:fillRect/>
          </a:stretch>
        </p:blipFill>
        <p:spPr>
          <a:xfrm rot="16200000">
            <a:off x="-4252005" y="4252005"/>
            <a:ext cx="9144000" cy="6399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5643570"/>
          </a:xfrm>
        </p:spPr>
        <p:txBody>
          <a:bodyPr>
            <a:normAutofit fontScale="90000"/>
          </a:bodyPr>
          <a:lstStyle/>
          <a:p>
            <a:r>
              <a:rPr lang="uk-UA" sz="53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Легенева гіпертензія: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невиліковна рідка хвороба</a:t>
            </a:r>
            <a:r>
              <a:rPr lang="uk-UA" dirty="0" smtClean="0">
                <a:solidFill>
                  <a:srgbClr val="FF0000"/>
                </a:solidFill>
              </a:rPr>
              <a:t>,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повільно прогресуюча</a:t>
            </a:r>
            <a:r>
              <a:rPr lang="uk-UA" dirty="0" smtClean="0">
                <a:solidFill>
                  <a:srgbClr val="FF0000"/>
                </a:solidFill>
              </a:rPr>
              <a:t>,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49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смертельно небезпечна</a:t>
            </a:r>
            <a:r>
              <a:rPr lang="uk-UA" u="sng" dirty="0" smtClean="0"/>
              <a:t>.</a:t>
            </a:r>
            <a:br>
              <a:rPr lang="uk-UA" u="sng" dirty="0" smtClean="0"/>
            </a:br>
            <a:r>
              <a:rPr lang="uk-UA" sz="5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Поки ви дихаєте, </a:t>
            </a:r>
            <a:br>
              <a:rPr lang="uk-UA" sz="5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5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життя пацієнта з ЛГ </a:t>
            </a:r>
            <a:r>
              <a:rPr lang="uk-UA" sz="5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 </a:t>
            </a:r>
            <a:r>
              <a:rPr lang="uk-UA" sz="5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зупинитись…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53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Дихати</a:t>
            </a:r>
            <a:r>
              <a:rPr lang="uk-UA" sz="53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щоб жити!</a:t>
            </a:r>
            <a:endParaRPr lang="uk-UA" b="1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di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52" y="5715008"/>
            <a:ext cx="3286148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keYwstJE5D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5715008"/>
            <a:ext cx="3286124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ЖИТТЯ БЕЗ ПОДИХУ_на просмотр_14.jpg"/>
          <p:cNvPicPr>
            <a:picLocks noChangeAspect="1"/>
          </p:cNvPicPr>
          <p:nvPr/>
        </p:nvPicPr>
        <p:blipFill>
          <a:blip r:embed="rId4" cstate="print"/>
          <a:srcRect l="3542" t="12358" r="2019" b="14399"/>
          <a:stretch>
            <a:fillRect/>
          </a:stretch>
        </p:blipFill>
        <p:spPr>
          <a:xfrm rot="19722672">
            <a:off x="426299" y="6908499"/>
            <a:ext cx="6548235" cy="577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321440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1678" y="6072198"/>
            <a:ext cx="3000396" cy="257176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6143636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громадянин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України</a:t>
            </a:r>
            <a:r>
              <a:rPr lang="uk-UA" dirty="0" smtClean="0"/>
              <a:t>, </a:t>
            </a:r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хворий на легеневу гіпертензію.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49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Мене залишають </a:t>
            </a:r>
            <a:r>
              <a:rPr lang="uk-UA" sz="49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 життя </a:t>
            </a:r>
            <a:r>
              <a:rPr lang="uk-UA" sz="49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!?</a:t>
            </a:r>
            <a:r>
              <a:rPr lang="uk-UA" u="sng" dirty="0" smtClean="0"/>
              <a:t/>
            </a:r>
            <a:br>
              <a:rPr lang="uk-UA" u="sng" dirty="0" smtClean="0"/>
            </a:br>
            <a:r>
              <a:rPr lang="uk-UA" sz="4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Лікарі не знають як лікувати мене без </a:t>
            </a:r>
            <a:r>
              <a:rPr lang="uk-UA" sz="4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ліків !</a:t>
            </a:r>
            <a:r>
              <a:rPr lang="uk-UA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60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не </a:t>
            </a:r>
            <a:r>
              <a:rPr lang="uk-UA" sz="60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зможу </a:t>
            </a:r>
            <a:r>
              <a:rPr lang="uk-UA" sz="60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жити без </a:t>
            </a:r>
            <a:r>
              <a:rPr lang="uk-UA" sz="60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дихання</a:t>
            </a:r>
            <a:r>
              <a:rPr lang="uk-UA" sz="60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!!!</a:t>
            </a:r>
            <a:endParaRPr lang="uk-UA" sz="6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ЖИТТЯ БЕЗ ПОДИХУ_на просмотр_14.jpg"/>
          <p:cNvPicPr>
            <a:picLocks noChangeAspect="1"/>
          </p:cNvPicPr>
          <p:nvPr/>
        </p:nvPicPr>
        <p:blipFill>
          <a:blip r:embed="rId3" cstate="print"/>
          <a:srcRect l="3542" t="12358" r="2019" b="14399"/>
          <a:stretch>
            <a:fillRect/>
          </a:stretch>
        </p:blipFill>
        <p:spPr>
          <a:xfrm>
            <a:off x="-6820" y="8429652"/>
            <a:ext cx="6864820" cy="714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44</Words>
  <Application>Microsoft Office PowerPoint</Application>
  <PresentationFormat>Экран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Людина живе без подиху  3 хвилини… ЧОМУ МИ? Допоможіть дихати, Ми всі хочемо жити!</vt:lpstr>
      <vt:lpstr>Легенева гіпертензія:  моє життя й дихання коштує  від 35 000 грн. на міс. Де взяти гроші інваліду?</vt:lpstr>
      <vt:lpstr>Легенева гіпертензія – це як дихання у пакеті, Ви зможете так жити? Мовчати=вмирати Врятуйте наші життя!</vt:lpstr>
      <vt:lpstr>Не вбивайте нас! нема грошей = нема ліків Немає реєстру,  немає держ. програми закупівлі ліків. Але МИ ІСНУЄМО Хворі на легеневу гіпертензію в Україні</vt:lpstr>
      <vt:lpstr>Легенева гіпертензія:  невиліковна рідка хвороба, повільно прогресуюча, смертельно небезпечна. Поки ви дихаєте,  життя пацієнта з ЛГ може зупинитись… Дихати, щоб жити!</vt:lpstr>
      <vt:lpstr>Я громадянин України, хворий на легеневу гіпертензію. Мене залишають без життя !? Лікарі не знають як лікувати мене без ліків ! Я не зможу жити без дихання 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Людина живе без подиху 3 хвилини. ЧОМУ МИ? Допоможіть дихати, ми хочемо жити!</dc:title>
  <dc:creator>USER</dc:creator>
  <cp:lastModifiedBy>USER</cp:lastModifiedBy>
  <cp:revision>14</cp:revision>
  <dcterms:created xsi:type="dcterms:W3CDTF">2014-04-09T09:41:42Z</dcterms:created>
  <dcterms:modified xsi:type="dcterms:W3CDTF">2014-04-18T14:15:41Z</dcterms:modified>
</cp:coreProperties>
</file>